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6767"/>
    <a:srgbClr val="0033CC"/>
    <a:srgbClr val="F5A238"/>
    <a:srgbClr val="003399"/>
    <a:srgbClr val="0C3274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680EB4B-E6BC-4D85-96B2-5C54F6909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1F00D10-9DD0-441D-9EBD-36C71C5C69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42CDE22-4452-4E5A-AFD8-FD9AC70A9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3450D29-0569-41FB-BB29-2C5A9B07A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360403-C374-4BEA-A67B-6473AB309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4437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4FE8896-22F5-4DB5-AC88-A36002967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3E1F9A-F53B-4FD8-A636-C3F27C143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DF1D077-179F-455B-B8AE-51E9D2442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47B0658-901F-4F2A-9547-191E6A9BF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C1418B9-DECE-46AB-B4CD-1B28F734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5471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1DE05C1-C990-4B24-A7F1-7BC73C683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2FB2182-4DFC-4C94-B7C9-F9DB4986D4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CFE58C-F672-44B0-92E6-D96335687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61EDEC1-E9B3-4488-B4DF-1F05BDD0E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0C4A97B-C843-402C-B695-E359272E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407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F04FF6B-F51D-4533-A86A-7F9A01DD0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CCC1F3A-6742-415C-B0F0-8183B50CB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BCBEEB9-9601-49CB-820E-5A9FC5D8D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6E64987-3012-49B0-85E3-2FA31D24E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A267D07-F1C2-455E-83F2-36B025484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1CF1B61-9CE2-4BB2-8F5C-3DB589128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1907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3775907-CB80-4203-BCAB-C4F0AD224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80E80F0-359D-48D0-BADF-CF739D1EA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1892F6F-59B9-49BA-B891-72CCE2F5FE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49671164-60EE-4D8E-A912-0963CBEA4C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44E0DA4-63DA-4979-8569-3D4ABFC65D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E489C7E-C9E9-4E51-97E7-BD244FAC6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D2B145C-5976-4430-8F0A-3F0839BFE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098EDF09-CB6A-44F9-A655-F40C2590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9006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1E5A172-C4EA-4D24-BE5D-E77192C2C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D5473D67-A6E1-41CE-B070-9D8BD84BC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4CE2947-2D21-46BA-AEB4-28CBB87F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170CFAC-F251-49F2-B58D-542EDC61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593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9ACAD88-0E5E-43CD-8B81-16A93358C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B0EF2BFA-9733-4722-9045-1D1BD4028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A6CFD1E-D739-460F-BF68-CA0B95EE5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996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42C6C81-7FEE-4C3B-A33F-B09DE76EA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E15461F-1614-4846-B376-DAB4B53D8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51D223A-9BFB-4CA9-AD39-12AF2FC386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67B532E-DF92-4789-B042-080D0574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4EC7BD0-DB8F-43FE-9A01-3BBEDB91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747263D-0658-458F-9091-B270B076C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6639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23500AD-D7C7-4DB9-A38A-A0D30CDB7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90DA35B-F94C-4C07-B34C-01EA7BCCF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42DFAE7-2AD3-45CE-AD3F-5CB07A676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467EB7B-247A-4EE8-A63C-6822F3C49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E3CED71-1DA3-414E-9604-ED080737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E7EFD68-402F-4A5A-A49C-E58103AB9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9940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5962C6D-1D6D-4881-ACB4-54E69071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B4CAE01-BC48-4478-ADE7-0F7F3B1277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B047FF6-338B-4916-9576-0B6913B74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8924F57-33BD-4D99-94DC-A1885C818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A57A985-513F-4BF1-B735-070881F2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7903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7F9BC27-8FA8-4B42-9B99-B9AAFAFEF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8CB3C63-1770-4100-98A5-6F7EC0BFAB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F2E3E68-3C3B-4C06-AFB1-C65E2D834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CB0BF0A-879A-4182-A293-7C54E4616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EB3DE9-8FE9-4B09-8267-C613D897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6450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4E11CE3-A424-4CC2-8BD5-1D21EA362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C1A9589-9E3A-4F62-81F3-9E61FD304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67C2B1C-9427-4FED-9DB3-A2E13AFF84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EFCB8-54F2-4E79-87E8-D0F48A2260DF}" type="datetimeFigureOut">
              <a:rPr lang="tr-TR" smtClean="0"/>
              <a:t>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60C3EE3-032B-4668-BF9D-86950744D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8061D8E-DC60-4137-84FC-4221FAF7B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30609-950B-4317-A21A-B31CC4A5C6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76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4F94FD83-70A4-48C9-A3CB-155D0607E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D1274CF-E913-4D91-AC92-CE2F225A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7127" y="2379722"/>
            <a:ext cx="9144000" cy="1049277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GGM4-X Bildiri Başlığı </a:t>
            </a:r>
            <a:br>
              <a:rPr lang="tr-TR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tr-TR" sz="3200" b="1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32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32 punto)</a:t>
            </a:r>
            <a:endParaRPr lang="tr-TR" sz="2800" b="1" dirty="0">
              <a:solidFill>
                <a:srgbClr val="00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C74527F-B5EE-4127-B0E1-20C6ED464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7127" y="4114800"/>
            <a:ext cx="9144000" cy="1330035"/>
          </a:xfrm>
        </p:spPr>
        <p:txBody>
          <a:bodyPr>
            <a:normAutofit/>
          </a:bodyPr>
          <a:lstStyle/>
          <a:p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Yazar 1 Ad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Yazar 2 Ad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Yazar 3 Ad 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Soyad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..</a:t>
            </a:r>
          </a:p>
          <a:p>
            <a:endParaRPr lang="tr-TR" sz="20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Sunan: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FBCA0A5-A243-5517-202E-D02318336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687" y="5599110"/>
            <a:ext cx="7040880" cy="118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48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77F513E-AD9B-4DA9-A209-D7729CCBF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D1274CF-E913-4D91-AC92-CE2F225A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098" y="418582"/>
            <a:ext cx="9144000" cy="554008"/>
          </a:xfrm>
        </p:spPr>
        <p:txBody>
          <a:bodyPr>
            <a:normAutofit/>
          </a:bodyPr>
          <a:lstStyle/>
          <a:p>
            <a:pPr algn="l"/>
            <a:r>
              <a:rPr lang="tr-TR" sz="2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ANA BAŞLIK (</a:t>
            </a:r>
            <a:r>
              <a:rPr lang="tr-TR" sz="2800" b="1" dirty="0" err="1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28 punto)</a:t>
            </a:r>
          </a:p>
        </p:txBody>
      </p:sp>
      <p:sp>
        <p:nvSpPr>
          <p:cNvPr id="7" name="Alt Başlık 6">
            <a:extLst>
              <a:ext uri="{FF2B5EF4-FFF2-40B4-BE49-F238E27FC236}">
                <a16:creationId xmlns:a16="http://schemas.microsoft.com/office/drawing/2014/main" id="{A77B90DB-086A-4BC1-AC30-025D873D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5098" y="2244436"/>
            <a:ext cx="9362902" cy="3013364"/>
          </a:xfrm>
        </p:spPr>
        <p:txBody>
          <a:bodyPr>
            <a:normAutofit/>
          </a:bodyPr>
          <a:lstStyle/>
          <a:p>
            <a:pPr algn="just"/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Metin (</a:t>
            </a:r>
            <a:r>
              <a:rPr lang="tr-TR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punto)</a:t>
            </a:r>
          </a:p>
        </p:txBody>
      </p:sp>
      <p:sp>
        <p:nvSpPr>
          <p:cNvPr id="8" name="Unvan 1">
            <a:extLst>
              <a:ext uri="{FF2B5EF4-FFF2-40B4-BE49-F238E27FC236}">
                <a16:creationId xmlns:a16="http://schemas.microsoft.com/office/drawing/2014/main" id="{BFEEB304-FD6B-476B-B45D-FD015C2F2461}"/>
              </a:ext>
            </a:extLst>
          </p:cNvPr>
          <p:cNvSpPr txBox="1">
            <a:spLocks/>
          </p:cNvSpPr>
          <p:nvPr/>
        </p:nvSpPr>
        <p:spPr>
          <a:xfrm>
            <a:off x="1305098" y="963759"/>
            <a:ext cx="9144000" cy="554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 ALT BAŞLIK (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punto)</a:t>
            </a:r>
          </a:p>
        </p:txBody>
      </p:sp>
      <p:sp>
        <p:nvSpPr>
          <p:cNvPr id="10" name="Unvan 1">
            <a:extLst>
              <a:ext uri="{FF2B5EF4-FFF2-40B4-BE49-F238E27FC236}">
                <a16:creationId xmlns:a16="http://schemas.microsoft.com/office/drawing/2014/main" id="{A141C18F-8D39-4EA5-A996-9BC5C112AB29}"/>
              </a:ext>
            </a:extLst>
          </p:cNvPr>
          <p:cNvSpPr txBox="1">
            <a:spLocks/>
          </p:cNvSpPr>
          <p:nvPr/>
        </p:nvSpPr>
        <p:spPr>
          <a:xfrm>
            <a:off x="1305098" y="1531105"/>
            <a:ext cx="9144000" cy="554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1.1.1. İkinci Alt Başlık (</a:t>
            </a:r>
            <a:r>
              <a:rPr lang="tr-TR" sz="24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punto)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DC192AF-D682-B707-19D5-9A9E1D014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58" y="5894241"/>
            <a:ext cx="5149572" cy="86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10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1501E35B-F4BE-4514-98B0-2B8F94B16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7" name="Alt Başlık 6">
            <a:extLst>
              <a:ext uri="{FF2B5EF4-FFF2-40B4-BE49-F238E27FC236}">
                <a16:creationId xmlns:a16="http://schemas.microsoft.com/office/drawing/2014/main" id="{A77B90DB-086A-4BC1-AC30-025D873D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0466" y="4993395"/>
            <a:ext cx="6158348" cy="554008"/>
          </a:xfrm>
        </p:spPr>
        <p:txBody>
          <a:bodyPr>
            <a:normAutofit/>
          </a:bodyPr>
          <a:lstStyle/>
          <a:p>
            <a:pPr algn="just"/>
            <a:r>
              <a:rPr lang="tr-T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Şekil 1.1. </a:t>
            </a:r>
            <a:r>
              <a:rPr lang="tr-T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tr-T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tr-T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punto)  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E0F1AF72-BBDA-4DAA-9038-2AAA4F7F9B8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851" y="839586"/>
            <a:ext cx="6019454" cy="3923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AE949345-7225-37C7-C9D8-47AD822F0F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558" y="5894241"/>
            <a:ext cx="5149572" cy="86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32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D7770D7-D3CA-4DD0-9642-6E750198B7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7" name="Alt Başlık 6">
            <a:extLst>
              <a:ext uri="{FF2B5EF4-FFF2-40B4-BE49-F238E27FC236}">
                <a16:creationId xmlns:a16="http://schemas.microsoft.com/office/drawing/2014/main" id="{A77B90DB-086A-4BC1-AC30-025D873D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8374" y="1212366"/>
            <a:ext cx="9144000" cy="554008"/>
          </a:xfrm>
        </p:spPr>
        <p:txBody>
          <a:bodyPr>
            <a:normAutofit/>
          </a:bodyPr>
          <a:lstStyle/>
          <a:p>
            <a:pPr algn="just"/>
            <a:r>
              <a:rPr lang="tr-TR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Tablo 1.1. </a:t>
            </a:r>
            <a:r>
              <a:rPr lang="tr-T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</a:t>
            </a:r>
            <a:r>
              <a:rPr lang="tr-T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tr-TR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punto)</a:t>
            </a:r>
          </a:p>
        </p:txBody>
      </p:sp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C5205EF1-85C5-417C-9D1C-54B9078AE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283614"/>
              </p:ext>
            </p:extLst>
          </p:nvPr>
        </p:nvGraphicFramePr>
        <p:xfrm>
          <a:off x="1971500" y="1607913"/>
          <a:ext cx="7879082" cy="26212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46914">
                  <a:extLst>
                    <a:ext uri="{9D8B030D-6E8A-4147-A177-3AD203B41FA5}">
                      <a16:colId xmlns:a16="http://schemas.microsoft.com/office/drawing/2014/main" val="2111398785"/>
                    </a:ext>
                  </a:extLst>
                </a:gridCol>
                <a:gridCol w="3832168">
                  <a:extLst>
                    <a:ext uri="{9D8B030D-6E8A-4147-A177-3AD203B41FA5}">
                      <a16:colId xmlns:a16="http://schemas.microsoft.com/office/drawing/2014/main" val="2268025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Aaaa</a:t>
                      </a:r>
                      <a:r>
                        <a:rPr lang="tr-TR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tr-TR" sz="2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Arial</a:t>
                      </a:r>
                      <a:r>
                        <a:rPr lang="tr-TR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18 veya 20 punto)</a:t>
                      </a:r>
                      <a:endParaRPr lang="tr-TR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Bbbb</a:t>
                      </a:r>
                      <a:r>
                        <a:rPr lang="tr-TR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tr-TR" sz="20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Arial</a:t>
                      </a:r>
                      <a:r>
                        <a:rPr lang="tr-TR" sz="20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18 veya 20 punto)</a:t>
                      </a:r>
                      <a:endParaRPr lang="tr-TR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1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</a:t>
                      </a:r>
                      <a:r>
                        <a:rPr lang="tr-T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tr-TR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tr-TR" sz="18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Arial</a:t>
                      </a:r>
                      <a:r>
                        <a:rPr lang="tr-TR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16 veya 18 punto)</a:t>
                      </a:r>
                      <a:endParaRPr lang="tr-T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1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95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93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04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142766"/>
                  </a:ext>
                </a:extLst>
              </a:tr>
            </a:tbl>
          </a:graphicData>
        </a:graphic>
      </p:graphicFrame>
      <p:pic>
        <p:nvPicPr>
          <p:cNvPr id="3" name="Resim 2">
            <a:extLst>
              <a:ext uri="{FF2B5EF4-FFF2-40B4-BE49-F238E27FC236}">
                <a16:creationId xmlns:a16="http://schemas.microsoft.com/office/drawing/2014/main" id="{D6F270B3-C044-0CB0-CCF7-8070C0278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58" y="5894241"/>
            <a:ext cx="5149572" cy="86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6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DA9EB2F-4041-4687-8C2D-F189694C8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D1274CF-E913-4D91-AC92-CE2F225A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5098" y="418582"/>
            <a:ext cx="9144000" cy="554008"/>
          </a:xfrm>
        </p:spPr>
        <p:txBody>
          <a:bodyPr>
            <a:normAutofit/>
          </a:bodyPr>
          <a:lstStyle/>
          <a:p>
            <a:pPr algn="l"/>
            <a:r>
              <a:rPr lang="tr-TR" sz="28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KAYNAKLAR</a:t>
            </a:r>
          </a:p>
        </p:txBody>
      </p:sp>
      <p:sp>
        <p:nvSpPr>
          <p:cNvPr id="7" name="Alt Başlık 6">
            <a:extLst>
              <a:ext uri="{FF2B5EF4-FFF2-40B4-BE49-F238E27FC236}">
                <a16:creationId xmlns:a16="http://schemas.microsoft.com/office/drawing/2014/main" id="{A77B90DB-086A-4BC1-AC30-025D873D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4548" y="1064029"/>
            <a:ext cx="9144000" cy="4483374"/>
          </a:xfrm>
        </p:spPr>
        <p:txBody>
          <a:bodyPr>
            <a:normAutofit/>
          </a:bodyPr>
          <a:lstStyle/>
          <a:p>
            <a:pPr algn="just"/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Çinicioğlu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S.F., Bozbey, I., Öztoprak, S. ve Keleşoğlu, A.K. (2007), “An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Earthquake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Damage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Application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Districts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Istanbul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Turkey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Geology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94, 145-165.</a:t>
            </a:r>
          </a:p>
          <a:p>
            <a:pPr algn="just"/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Çimen, Ö., Keskin, S.N. (2004), “Killi Zeminlerde Şişme Yüzdesinin Tahmini”, Zemin Mekaniği ve Temel Mühendisliği Onuncu Ulusal Kongresi, İstanbul Teknik Üniversitesi, İstanbul, 49-56.</a:t>
            </a:r>
          </a:p>
          <a:p>
            <a:pPr algn="just"/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Önalp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A., Arel, E., Bol, E.,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Özocak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A., Sert, S. (2008), “Sıvılaşma Potansiyelinin Belirlenmesinde Koni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Penetrasyon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Deneyi (CPT) Sönümlenme Yönteminin Uygulanması”, </a:t>
            </a:r>
            <a:r>
              <a:rPr lang="tr-T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Tübitak</a:t>
            </a:r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Proje No: 104M387.</a:t>
            </a:r>
          </a:p>
          <a:p>
            <a:pPr algn="just"/>
            <a:r>
              <a:rPr lang="tr-T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Uzuner, B.A. (2007), “Çözümlü Problemlerle Temel Zemin Mekaniği”, Derya Kitabevi.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6B95A6B-98F2-8A15-53C8-E4F769A4B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58" y="5894241"/>
            <a:ext cx="5149572" cy="86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360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72594B20-21E0-4AAE-ADC5-903D0A05D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759"/>
            <a:ext cx="12192000" cy="6702481"/>
          </a:xfrm>
          <a:prstGeom prst="rect">
            <a:avLst/>
          </a:prstGeom>
        </p:spPr>
      </p:pic>
      <p:sp>
        <p:nvSpPr>
          <p:cNvPr id="2" name="Unvan 1">
            <a:extLst>
              <a:ext uri="{FF2B5EF4-FFF2-40B4-BE49-F238E27FC236}">
                <a16:creationId xmlns:a16="http://schemas.microsoft.com/office/drawing/2014/main" id="{BD1274CF-E913-4D91-AC92-CE2F225AC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58210"/>
            <a:ext cx="9144000" cy="1051140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00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DİNLEDİĞİNİZ İÇİN TEŞEKKÜRLER.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1DB5930-A8CA-8349-CE78-30A54A14C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687" y="5599110"/>
            <a:ext cx="7040880" cy="118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82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257</Words>
  <Application>Microsoft Office PowerPoint</Application>
  <PresentationFormat>Geniş ekran</PresentationFormat>
  <Paragraphs>19</Paragraphs>
  <Slides>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Teması</vt:lpstr>
      <vt:lpstr>GGM4-X Bildiri Başlığı  (Arial 32 punto)</vt:lpstr>
      <vt:lpstr>1. ANA BAŞLIK (Arial 28 punto)</vt:lpstr>
      <vt:lpstr>PowerPoint Sunusu</vt:lpstr>
      <vt:lpstr>PowerPoint Sunusu</vt:lpstr>
      <vt:lpstr>KAYNAKLAR</vt:lpstr>
      <vt:lpstr>DİNLEDİĞİNİZ İÇİN TEŞEKKÜRLER.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BİLDİRİ BAŞLIĞI XXXX</dc:title>
  <dc:creator>Esra</dc:creator>
  <cp:lastModifiedBy>Eylem Arslan</cp:lastModifiedBy>
  <cp:revision>24</cp:revision>
  <dcterms:created xsi:type="dcterms:W3CDTF">2026-09-28T11:40:46Z</dcterms:created>
  <dcterms:modified xsi:type="dcterms:W3CDTF">2026-10-02T13:47:56Z</dcterms:modified>
</cp:coreProperties>
</file>